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6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53"/>
    <p:restoredTop sz="96327"/>
  </p:normalViewPr>
  <p:slideViewPr>
    <p:cSldViewPr snapToGrid="0">
      <p:cViewPr varScale="1">
        <p:scale>
          <a:sx n="117" d="100"/>
          <a:sy n="117" d="100"/>
        </p:scale>
        <p:origin x="200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B2010-6D89-728A-03BC-3C96710B7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9EE5B-9574-E860-D2B8-172CEBA70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8405B-58CD-B546-D07F-F1D8109F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6C4C-2ACE-9E45-9604-530AF66A7603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2E226-C230-FE13-6F83-36C076F74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52D1-A25B-7271-768A-D15303C4E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1A2C-EB06-8142-8A1F-BEBE3068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65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AB082-E7DD-9168-8DCA-6DBC42722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38D672-9453-EEDF-837C-195852CD4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E9A99-8EBC-E6D9-C603-12E7FFBD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6C4C-2ACE-9E45-9604-530AF66A7603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058D5-54FF-91D4-6123-1A7A48F0C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41532-F1DD-01E6-5115-A90EF86D4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1A2C-EB06-8142-8A1F-BEBE3068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5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0D04F8-C1F0-B99D-DB5E-2ACD449AD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21CAB3-57AF-4B3E-7E16-4075AD4FA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904FA-B0B7-94D7-69E4-8F0857D90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6C4C-2ACE-9E45-9604-530AF66A7603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A3628-E249-1B2D-AE6B-453266B49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7849F-BEA4-3171-A83A-079CD64E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1A2C-EB06-8142-8A1F-BEBE3068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8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3DA4D-059F-E90E-4F57-ABE0DC07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28ACC-032F-A6E2-92F3-BCDE90951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887A7-5AAA-5438-D719-33EFE97AF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6C4C-2ACE-9E45-9604-530AF66A7603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6D3E0-1B45-727A-713F-7ABF96D44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5693B-7739-ABD6-EEBC-46D8DC31B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1A2C-EB06-8142-8A1F-BEBE3068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90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90A3C-8CDF-61E6-9DE3-AE5FDCE1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50C616-E36A-62A8-F45E-765873DBA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795AE-0A63-9300-BB5C-14DA489D8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6C4C-2ACE-9E45-9604-530AF66A7603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96762-AE24-BDD5-4296-7DAC8C1C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0622A-4150-7AF7-87DF-900CE56A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1A2C-EB06-8142-8A1F-BEBE3068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53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B1D28-6129-2BEC-034A-FCA32F860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D45C3-5D9D-70A3-6E5E-6DD7EE51C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7DDBD-A672-E116-7AB1-77C33B7E3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8BA9D-2527-FCB2-DE11-A2C8271CE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6C4C-2ACE-9E45-9604-530AF66A7603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5BA-37C8-047D-DED6-73D9B1BE1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FCD8D-F619-2DC9-DA2D-D452BBF7C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1A2C-EB06-8142-8A1F-BEBE3068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60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FAF27-2542-1148-CD0C-36CCB03A2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066A8-78EE-D824-AC74-ACBBD1CCA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8287F-A1DD-FB46-3CC2-ADCB29E61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C7657-9B24-AC51-3016-7CC0502F7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17CF6B-C045-574D-45CF-15E518FB32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DE4AA-93EE-4EB5-7805-DC27754D0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6C4C-2ACE-9E45-9604-530AF66A7603}" type="datetimeFigureOut">
              <a:rPr lang="en-US" smtClean="0"/>
              <a:t>8/17/22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20D65E-58AD-31D5-C459-13DBF11E8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64FF1F-EB0F-07D6-84BA-938F4CFA1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1A2C-EB06-8142-8A1F-BEBE3068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39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B4697-EAE6-5A41-C5D1-0F788572E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340D2B-EE63-6F54-38CE-80A8B5EA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6C4C-2ACE-9E45-9604-530AF66A7603}" type="datetimeFigureOut">
              <a:rPr lang="en-US" smtClean="0"/>
              <a:t>8/17/22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46D7E-C59B-768F-3EC2-B273A73E3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288FD-CD46-E912-B009-3A399EF51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1A2C-EB06-8142-8A1F-BEBE3068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8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4C8E4-6D75-A12E-0497-9AD7E49B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6C4C-2ACE-9E45-9604-530AF66A7603}" type="datetimeFigureOut">
              <a:rPr lang="en-US" smtClean="0"/>
              <a:t>8/17/22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07AE44-6510-B142-AA58-0A24D4D15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BE74B-60DF-0631-4138-312D3AA5F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1A2C-EB06-8142-8A1F-BEBE3068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00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6B2C5-B32D-DED2-3138-7309427C1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EB194-E837-EE0C-55F1-FB32B7D1C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6D7A1-E070-513F-15B8-4FF9A79AC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8FC3B-3E4A-B36C-4EC5-B069FDE6D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6C4C-2ACE-9E45-9604-530AF66A7603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F120D-7D23-4A4C-F35D-87302403E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392F3-9D5B-90BB-4F00-DF8E413BE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1A2C-EB06-8142-8A1F-BEBE3068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5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015F-5B96-B704-5EFD-BDF5E65C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87944-89EA-8254-CD58-23AB5FF16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2101F-322C-D57F-04FE-C2F88B57E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58C539-D745-848A-BE09-83F183A3D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6C4C-2ACE-9E45-9604-530AF66A7603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3DF17-7960-CA8B-62E2-1BAA94234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09057-BC29-905B-1258-F2648CCB0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1A2C-EB06-8142-8A1F-BEBE3068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4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8DEB70-BD5F-2453-B2C5-3F5917A53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2DF8D-7F4B-5EE4-9E94-6E78F8C2D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80052-2139-1E97-7A45-C34054CCE4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76C4C-2ACE-9E45-9604-530AF66A7603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8206B-BFB5-B644-6C48-35949CE88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0210A-BF29-2EE8-9A99-A3318CA81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91A2C-EB06-8142-8A1F-BEBE30685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5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281B84-80A2-604E-A8BA-769F9243D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315" y="847837"/>
            <a:ext cx="7772400" cy="49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85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5248B0-118C-1B11-DD8E-67F8EF491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360" y="532163"/>
            <a:ext cx="2222500" cy="1257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58EC84-8DA9-D380-FCBB-28838B66D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752061"/>
            <a:ext cx="7772400" cy="50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66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CF3AC9-657F-68A3-4869-1A3112D7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88367"/>
            <a:ext cx="7772400" cy="48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7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FB24F3-E216-21F5-C422-B7F877815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360" y="532163"/>
            <a:ext cx="2222500" cy="1257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74ADDC-1E18-38B1-7C7D-42047A9D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314" y="977932"/>
            <a:ext cx="7772400" cy="490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11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Bosco, Nick</dc:creator>
  <cp:lastModifiedBy>Bosco, Nick</cp:lastModifiedBy>
  <cp:revision>6</cp:revision>
  <dcterms:created xsi:type="dcterms:W3CDTF">2022-08-15T16:25:28Z</dcterms:created>
  <dcterms:modified xsi:type="dcterms:W3CDTF">2022-08-17T20:16:54Z</dcterms:modified>
</cp:coreProperties>
</file>